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9" r:id="rId8"/>
    <p:sldId id="270" r:id="rId9"/>
    <p:sldId id="261" r:id="rId10"/>
    <p:sldId id="262" r:id="rId11"/>
    <p:sldId id="263" r:id="rId12"/>
    <p:sldId id="264" r:id="rId13"/>
    <p:sldId id="265" r:id="rId14"/>
    <p:sldId id="266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062" y="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12C50-CC14-59AA-2477-0DD964661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D6F431-C0EB-2BCE-6DAA-908EC1F05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9FCAC-3BB2-15C6-12F6-0E9CE0BA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274F-A160-42C9-99E5-41E39C95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A668A-A395-B9D9-6BEC-2E128140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2BF-D3D8-C855-24F0-6ADA30E4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BD90-4A8A-4696-B309-FD067880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6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8580-A86B-D39C-32F0-CA77426E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DA08E5-5DB0-8C28-64CF-910B37065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13C38-7CEF-AEFC-F5A0-05CD3D68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274F-A160-42C9-99E5-41E39C95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C5D8-7071-AD2F-94A8-4718A5867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6D212-08A2-60C8-E37D-F52661BE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BD90-4A8A-4696-B309-FD067880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2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FF40CA-F413-2401-4C88-49D1D7DA3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E5A07-9C2C-D851-F658-9D7DB63D5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F1A91-EF63-E65D-7530-BF506435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274F-A160-42C9-99E5-41E39C95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A8B15-67F8-CAD5-E8E0-F5FF2E7A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C4319-E749-355C-ECCA-C674E07A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BD90-4A8A-4696-B309-FD067880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9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FDF0F-04EC-255A-02EC-7C457DBB4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121EF-2B7B-8D2E-6669-961CABDDC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1AF43-8D87-4979-7307-68478A818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274F-A160-42C9-99E5-41E39C95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3668C-2309-6F50-38C3-0C6D1D3E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083B8-E12B-42C8-45F4-E35F58DB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BD90-4A8A-4696-B309-FD067880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5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F679C-1C75-39E3-8745-85542C9E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DF843-0834-6EEF-1DF7-6ADDE1509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AA4B5-4840-7B88-2B6D-A7D07067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274F-A160-42C9-99E5-41E39C95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234EA-2B70-0EF6-15D9-567118B9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51B87-C2A2-6978-A10B-4D54C475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BD90-4A8A-4696-B309-FD067880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1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E705B-0E1E-F9C2-2106-BBDFAACE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B491-B95E-A2DE-9BCC-086D681AD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CDF07-3C88-3968-CABD-DA0206FDA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E5622-00A8-E16C-309D-36DCD0CC2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274F-A160-42C9-99E5-41E39C95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3A958-10BC-20F7-4675-C19605939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5D7E5-0F7D-3724-C977-491EB42A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BD90-4A8A-4696-B309-FD067880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5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01129-BE74-F832-B22B-00A3696C1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4B16A-E5FA-F7B6-0E78-3E0438B7F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4C71E-9087-5F2F-9889-893166F27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CDA865-0D36-850C-7723-9FD126C0D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F3EBB6-EEFD-4258-E103-0F8B63556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EF76A3-1FF5-746F-AE6F-7A0CEBD31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274F-A160-42C9-99E5-41E39C95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360D14-603E-681C-46B0-8ACDE49F6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227C6-3680-288A-A27B-E8148DCC2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BD90-4A8A-4696-B309-FD067880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4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1620E-9AE7-3D97-B1CB-C94A62A9D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3F4A4-6434-8F7E-8981-F03F921D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274F-A160-42C9-99E5-41E39C95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54D1A-C15C-0F4C-A64C-485118C95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6EAD8-F3F1-674D-2D83-7B96EF950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BD90-4A8A-4696-B309-FD067880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5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E3F64E-A44D-CBD9-9906-76A2794C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274F-A160-42C9-99E5-41E39C95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7E3FC-BA51-A91E-C980-A4C0014FD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BF930-09A6-65A1-0816-6257D5A9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BD90-4A8A-4696-B309-FD067880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9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E554-13A3-AC38-DB97-AD7DD63F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BFD5C-BC11-22B6-B8C3-D38EA6B1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2D409-83A3-B7A2-76AF-4BD481E37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69C9A-E931-827C-6370-2858D8ECE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274F-A160-42C9-99E5-41E39C95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5699A-798F-825E-79A9-028131F02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BD55A-C13B-D380-8E6E-C7729E658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BD90-4A8A-4696-B309-FD067880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1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4C8D-B34D-BCB3-6E39-BF5909120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1B2172-AD35-58F4-9C1F-7FE51E035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BE4B8-7D70-8278-31C3-6410D80C0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7568C-3766-8D72-CE42-D28A0131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274F-A160-42C9-99E5-41E39C95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FAC1F-9542-64A6-5CA1-50FC7DF49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0A075-9AD3-373E-980B-D0F7180D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BD90-4A8A-4696-B309-FD067880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8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B98C8F-2160-D97E-72D7-7281C679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F3FBC-6459-7F91-B7DE-6F5EA9F66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6E61B-3908-E24F-358F-5AE66640B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52274F-A160-42C9-99E5-41E39C95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5D044-7482-2F70-A480-EE703BD5E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CFBEF-6445-5850-A314-3C137287F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2BD90-4A8A-4696-B309-FD067880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0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011B-3E9F-112B-14BF-C436DA5E66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Breast reduction internal bra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2444C-6511-154F-A6C3-57191A45D2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Barclift Sasha </a:t>
            </a:r>
          </a:p>
        </p:txBody>
      </p:sp>
    </p:spTree>
    <p:extLst>
      <p:ext uri="{BB962C8B-B14F-4D97-AF65-F5344CB8AC3E}">
        <p14:creationId xmlns:p14="http://schemas.microsoft.com/office/powerpoint/2010/main" val="1787116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4650-BBA5-AE7B-EB7F-CE1D4D66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standing in a room&#10;&#10;Description automatically generated">
            <a:extLst>
              <a:ext uri="{FF2B5EF4-FFF2-40B4-BE49-F238E27FC236}">
                <a16:creationId xmlns:a16="http://schemas.microsoft.com/office/drawing/2014/main" id="{853BECBB-B8DA-9C27-01D3-855E9CA28D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1825625"/>
            <a:ext cx="4352925" cy="4352925"/>
          </a:xfrm>
        </p:spPr>
      </p:pic>
      <p:pic>
        <p:nvPicPr>
          <p:cNvPr id="8" name="Content Placeholder 7" descr="A person with a tattoo on her arm&#10;&#10;Description automatically generated">
            <a:extLst>
              <a:ext uri="{FF2B5EF4-FFF2-40B4-BE49-F238E27FC236}">
                <a16:creationId xmlns:a16="http://schemas.microsoft.com/office/drawing/2014/main" id="{85C1434A-8C55-94C8-E3C4-8976A12792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1825625"/>
            <a:ext cx="4352925" cy="4352925"/>
          </a:xfrm>
        </p:spPr>
      </p:pic>
    </p:spTree>
    <p:extLst>
      <p:ext uri="{BB962C8B-B14F-4D97-AF65-F5344CB8AC3E}">
        <p14:creationId xmlns:p14="http://schemas.microsoft.com/office/powerpoint/2010/main" val="2097253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537C6-E27F-3F07-B890-994C5AC1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with tattoos and a mask&#10;&#10;Description automatically generated">
            <a:extLst>
              <a:ext uri="{FF2B5EF4-FFF2-40B4-BE49-F238E27FC236}">
                <a16:creationId xmlns:a16="http://schemas.microsoft.com/office/drawing/2014/main" id="{C5C33D1D-2425-E317-7CFF-755A175E4F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1825625"/>
            <a:ext cx="4352925" cy="4352925"/>
          </a:xfrm>
        </p:spPr>
      </p:pic>
      <p:pic>
        <p:nvPicPr>
          <p:cNvPr id="8" name="Content Placeholder 7" descr="A person with a black spot on her breast&#10;&#10;Description automatically generated">
            <a:extLst>
              <a:ext uri="{FF2B5EF4-FFF2-40B4-BE49-F238E27FC236}">
                <a16:creationId xmlns:a16="http://schemas.microsoft.com/office/drawing/2014/main" id="{5FA1C8FC-696B-0FDC-9596-BF87553490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1825625"/>
            <a:ext cx="4352925" cy="4352925"/>
          </a:xfrm>
        </p:spPr>
      </p:pic>
    </p:spTree>
    <p:extLst>
      <p:ext uri="{BB962C8B-B14F-4D97-AF65-F5344CB8AC3E}">
        <p14:creationId xmlns:p14="http://schemas.microsoft.com/office/powerpoint/2010/main" val="138251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F297-F72E-DEDF-B15E-A8A41D1E4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8.9.2025 		12.20.2024 (dos 7.25.2024)</a:t>
            </a:r>
          </a:p>
        </p:txBody>
      </p:sp>
      <p:pic>
        <p:nvPicPr>
          <p:cNvPr id="5" name="Content Placeholder 7" descr="A person with tattoos and a mask&#10;&#10;Description automatically generated">
            <a:extLst>
              <a:ext uri="{FF2B5EF4-FFF2-40B4-BE49-F238E27FC236}">
                <a16:creationId xmlns:a16="http://schemas.microsoft.com/office/drawing/2014/main" id="{4EDDF9C3-B750-97A1-6ADC-014582E89D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3" r="34387" b="16319"/>
          <a:stretch/>
        </p:blipFill>
        <p:spPr>
          <a:xfrm rot="5400000">
            <a:off x="6583770" y="1555088"/>
            <a:ext cx="4856932" cy="5128135"/>
          </a:xfrm>
        </p:spPr>
      </p:pic>
      <p:pic>
        <p:nvPicPr>
          <p:cNvPr id="6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3677B5D-1605-18C2-F463-A9CC59E862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r="39428" b="18280"/>
          <a:stretch/>
        </p:blipFill>
        <p:spPr>
          <a:xfrm rot="5400000">
            <a:off x="265144" y="1727300"/>
            <a:ext cx="4856932" cy="4783709"/>
          </a:xfrm>
        </p:spPr>
      </p:pic>
    </p:spTree>
    <p:extLst>
      <p:ext uri="{BB962C8B-B14F-4D97-AF65-F5344CB8AC3E}">
        <p14:creationId xmlns:p14="http://schemas.microsoft.com/office/powerpoint/2010/main" val="2011987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A7A5-4651-1E5D-F9A6-A962DBE4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5" descr="A person with a large breast&#10;&#10;Description automatically generated">
            <a:extLst>
              <a:ext uri="{FF2B5EF4-FFF2-40B4-BE49-F238E27FC236}">
                <a16:creationId xmlns:a16="http://schemas.microsoft.com/office/drawing/2014/main" id="{33DBC4FF-FBBD-84C7-A097-E6D5008E65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1825625"/>
            <a:ext cx="4352925" cy="4352925"/>
          </a:xfrm>
        </p:spPr>
      </p:pic>
      <p:pic>
        <p:nvPicPr>
          <p:cNvPr id="6" name="Content Placeholder 5" descr="A person standing in a room&#10;&#10;Description automatically generated">
            <a:extLst>
              <a:ext uri="{FF2B5EF4-FFF2-40B4-BE49-F238E27FC236}">
                <a16:creationId xmlns:a16="http://schemas.microsoft.com/office/drawing/2014/main" id="{C0526C71-4BFB-0BF6-F40E-3C0A0E29B4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1825625"/>
            <a:ext cx="4352925" cy="4352925"/>
          </a:xfrm>
        </p:spPr>
      </p:pic>
    </p:spTree>
    <p:extLst>
      <p:ext uri="{BB962C8B-B14F-4D97-AF65-F5344CB8AC3E}">
        <p14:creationId xmlns:p14="http://schemas.microsoft.com/office/powerpoint/2010/main" val="252576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FC8FE-63C1-60E4-5DBC-F0B7D96F1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6.7.2024		12.20.2024 (dos 7.25.2024)</a:t>
            </a:r>
          </a:p>
        </p:txBody>
      </p:sp>
      <p:pic>
        <p:nvPicPr>
          <p:cNvPr id="5" name="Content Placeholder 4" descr="A person with large breasts&#10;&#10;Description automatically generated">
            <a:extLst>
              <a:ext uri="{FF2B5EF4-FFF2-40B4-BE49-F238E27FC236}">
                <a16:creationId xmlns:a16="http://schemas.microsoft.com/office/drawing/2014/main" id="{530EB49D-FD32-82B4-3BE1-C478AF1C83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19120" r="31867" b="23322"/>
          <a:stretch/>
        </p:blipFill>
        <p:spPr>
          <a:xfrm rot="5400000">
            <a:off x="819823" y="1417565"/>
            <a:ext cx="4745737" cy="5001277"/>
          </a:xfrm>
        </p:spPr>
      </p:pic>
      <p:pic>
        <p:nvPicPr>
          <p:cNvPr id="6" name="Content Placeholder 7" descr="A person with tattoos and a mask&#10;&#10;Description automatically generated">
            <a:extLst>
              <a:ext uri="{FF2B5EF4-FFF2-40B4-BE49-F238E27FC236}">
                <a16:creationId xmlns:a16="http://schemas.microsoft.com/office/drawing/2014/main" id="{229EDC7C-6173-BA9F-2A40-378E501981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14403" r="15324" b="16319"/>
          <a:stretch/>
        </p:blipFill>
        <p:spPr>
          <a:xfrm rot="5400000">
            <a:off x="6025640" y="1615695"/>
            <a:ext cx="4743199" cy="4602480"/>
          </a:xfrm>
        </p:spPr>
      </p:pic>
    </p:spTree>
    <p:extLst>
      <p:ext uri="{BB962C8B-B14F-4D97-AF65-F5344CB8AC3E}">
        <p14:creationId xmlns:p14="http://schemas.microsoft.com/office/powerpoint/2010/main" val="3655957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3353C-4510-E56C-1555-B9F480327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5" descr="A person with a large breast&#10;&#10;Description automatically generated">
            <a:extLst>
              <a:ext uri="{FF2B5EF4-FFF2-40B4-BE49-F238E27FC236}">
                <a16:creationId xmlns:a16="http://schemas.microsoft.com/office/drawing/2014/main" id="{7741AFFF-4050-AB0A-1352-D83FE32A66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1825625"/>
            <a:ext cx="4352925" cy="4352925"/>
          </a:xfrm>
        </p:spPr>
      </p:pic>
      <p:pic>
        <p:nvPicPr>
          <p:cNvPr id="6" name="Content Placeholder 5" descr="A person standing in a room&#10;&#10;Description automatically generated">
            <a:extLst>
              <a:ext uri="{FF2B5EF4-FFF2-40B4-BE49-F238E27FC236}">
                <a16:creationId xmlns:a16="http://schemas.microsoft.com/office/drawing/2014/main" id="{188F7B7D-4ADD-07AF-B888-025D7BEC8E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1825625"/>
            <a:ext cx="4352925" cy="4352925"/>
          </a:xfrm>
        </p:spPr>
      </p:pic>
    </p:spTree>
    <p:extLst>
      <p:ext uri="{BB962C8B-B14F-4D97-AF65-F5344CB8AC3E}">
        <p14:creationId xmlns:p14="http://schemas.microsoft.com/office/powerpoint/2010/main" val="3576049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05E29-2A50-818B-BACF-7F8C5EA53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C259B-0315-AA45-C518-7C35C2023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with no shirt&#10;&#10;Description automatically generated">
            <a:extLst>
              <a:ext uri="{FF2B5EF4-FFF2-40B4-BE49-F238E27FC236}">
                <a16:creationId xmlns:a16="http://schemas.microsoft.com/office/drawing/2014/main" id="{AB93C455-5E9F-DBB5-9C44-44223167C4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t="19121" r="20522" b="17020"/>
          <a:stretch/>
        </p:blipFill>
        <p:spPr>
          <a:xfrm rot="5400000">
            <a:off x="611473" y="1543463"/>
            <a:ext cx="5376674" cy="4923221"/>
          </a:xfrm>
        </p:spPr>
      </p:pic>
      <p:pic>
        <p:nvPicPr>
          <p:cNvPr id="5" name="Content Placeholder 5" descr="A person with tattoos and a mask&#10;&#10;Description automatically generated">
            <a:extLst>
              <a:ext uri="{FF2B5EF4-FFF2-40B4-BE49-F238E27FC236}">
                <a16:creationId xmlns:a16="http://schemas.microsoft.com/office/drawing/2014/main" id="{9CB8DA81-E368-44CE-A4DC-1B48BCE52E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t="8898" r="776" b="12117"/>
          <a:stretch/>
        </p:blipFill>
        <p:spPr>
          <a:xfrm rot="5400000">
            <a:off x="6058665" y="1632270"/>
            <a:ext cx="5376672" cy="4745607"/>
          </a:xfrm>
        </p:spPr>
      </p:pic>
    </p:spTree>
    <p:extLst>
      <p:ext uri="{BB962C8B-B14F-4D97-AF65-F5344CB8AC3E}">
        <p14:creationId xmlns:p14="http://schemas.microsoft.com/office/powerpoint/2010/main" val="798339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F78D0-C11A-D134-5E1C-498F8E9B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89B4707-7128-6D8E-5290-23D8492CB9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r="24623" b="18280"/>
          <a:stretch/>
        </p:blipFill>
        <p:spPr>
          <a:xfrm rot="5400000">
            <a:off x="5994364" y="1860586"/>
            <a:ext cx="5171512" cy="4093067"/>
          </a:xfrm>
        </p:spPr>
      </p:pic>
      <p:pic>
        <p:nvPicPr>
          <p:cNvPr id="6" name="Content Placeholder 4" descr="A person with large breasts&#10;&#10;Description automatically generated">
            <a:extLst>
              <a:ext uri="{FF2B5EF4-FFF2-40B4-BE49-F238E27FC236}">
                <a16:creationId xmlns:a16="http://schemas.microsoft.com/office/drawing/2014/main" id="{751CFA01-D2EF-9940-C7F3-746363CB2C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0" r="29765" b="17859"/>
          <a:stretch/>
        </p:blipFill>
        <p:spPr>
          <a:xfrm rot="5400000">
            <a:off x="916027" y="1602463"/>
            <a:ext cx="5171513" cy="4609311"/>
          </a:xfrm>
        </p:spPr>
      </p:pic>
    </p:spTree>
    <p:extLst>
      <p:ext uri="{BB962C8B-B14F-4D97-AF65-F5344CB8AC3E}">
        <p14:creationId xmlns:p14="http://schemas.microsoft.com/office/powerpoint/2010/main" val="271382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9FA6F-6D4D-C204-60C1-5692BBA67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6.7.2024</a:t>
            </a:r>
          </a:p>
        </p:txBody>
      </p:sp>
      <p:pic>
        <p:nvPicPr>
          <p:cNvPr id="5" name="Content Placeholder 4" descr="A person with large breasts&#10;&#10;Description automatically generated">
            <a:extLst>
              <a:ext uri="{FF2B5EF4-FFF2-40B4-BE49-F238E27FC236}">
                <a16:creationId xmlns:a16="http://schemas.microsoft.com/office/drawing/2014/main" id="{BE40E20A-4008-7EED-29CA-272321D0A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1825625"/>
            <a:ext cx="4352925" cy="4352925"/>
          </a:xfrm>
        </p:spPr>
      </p:pic>
    </p:spTree>
    <p:extLst>
      <p:ext uri="{BB962C8B-B14F-4D97-AF65-F5344CB8AC3E}">
        <p14:creationId xmlns:p14="http://schemas.microsoft.com/office/powerpoint/2010/main" val="238211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A057E-337E-0F92-A8BC-07A6AD4C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paper with a graph and a note&#10;&#10;Description automatically generated">
            <a:extLst>
              <a:ext uri="{FF2B5EF4-FFF2-40B4-BE49-F238E27FC236}">
                <a16:creationId xmlns:a16="http://schemas.microsoft.com/office/drawing/2014/main" id="{B821F23E-30B3-783A-2CE2-1F0823A7D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67" y="1825625"/>
            <a:ext cx="3624866" cy="4351338"/>
          </a:xfrm>
        </p:spPr>
      </p:pic>
    </p:spTree>
    <p:extLst>
      <p:ext uri="{BB962C8B-B14F-4D97-AF65-F5344CB8AC3E}">
        <p14:creationId xmlns:p14="http://schemas.microsoft.com/office/powerpoint/2010/main" val="491630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9F9E4-68A1-865F-7032-F32EF7F0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with a large breast&#10;&#10;Description automatically generated">
            <a:extLst>
              <a:ext uri="{FF2B5EF4-FFF2-40B4-BE49-F238E27FC236}">
                <a16:creationId xmlns:a16="http://schemas.microsoft.com/office/drawing/2014/main" id="{BC9FC603-BD13-4D86-FC94-294673CBBA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1825625"/>
            <a:ext cx="4352925" cy="4352925"/>
          </a:xfrm>
        </p:spPr>
      </p:pic>
      <p:pic>
        <p:nvPicPr>
          <p:cNvPr id="5" name="Content Placeholder 4" descr="A person with a tattoo on her back&#10;&#10;Description automatically generated">
            <a:extLst>
              <a:ext uri="{FF2B5EF4-FFF2-40B4-BE49-F238E27FC236}">
                <a16:creationId xmlns:a16="http://schemas.microsoft.com/office/drawing/2014/main" id="{F4E87BCF-42A4-AD6E-50A6-1E467F815B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1825625"/>
            <a:ext cx="435292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49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C673D-1B77-135A-8FDE-2E5E794B4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with no shirt&#10;&#10;Description automatically generated">
            <a:extLst>
              <a:ext uri="{FF2B5EF4-FFF2-40B4-BE49-F238E27FC236}">
                <a16:creationId xmlns:a16="http://schemas.microsoft.com/office/drawing/2014/main" id="{F664F423-0ED1-DCF1-EA42-9FF93928C9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1825625"/>
            <a:ext cx="4352925" cy="4352925"/>
          </a:xfrm>
        </p:spPr>
      </p:pic>
      <p:pic>
        <p:nvPicPr>
          <p:cNvPr id="8" name="Content Placeholder 7" descr="A person with no shirt&#10;&#10;Description automatically generated">
            <a:extLst>
              <a:ext uri="{FF2B5EF4-FFF2-40B4-BE49-F238E27FC236}">
                <a16:creationId xmlns:a16="http://schemas.microsoft.com/office/drawing/2014/main" id="{7AB828FB-3DB5-1471-E16A-050D734D25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1825625"/>
            <a:ext cx="4352925" cy="4352925"/>
          </a:xfrm>
        </p:spPr>
      </p:pic>
    </p:spTree>
    <p:extLst>
      <p:ext uri="{BB962C8B-B14F-4D97-AF65-F5344CB8AC3E}">
        <p14:creationId xmlns:p14="http://schemas.microsoft.com/office/powerpoint/2010/main" val="180749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D6A-BE2E-299C-DB12-03C219119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8.9.2025, 2 </a:t>
            </a:r>
            <a:r>
              <a:rPr lang="en-US" dirty="0" err="1"/>
              <a:t>wks</a:t>
            </a:r>
            <a:r>
              <a:rPr lang="en-US" dirty="0"/>
              <a:t> po</a:t>
            </a: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8418F4F-7374-F6EA-0FD1-8EF3A3008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1825625"/>
            <a:ext cx="4352925" cy="4352925"/>
          </a:xfrm>
        </p:spPr>
      </p:pic>
    </p:spTree>
    <p:extLst>
      <p:ext uri="{BB962C8B-B14F-4D97-AF65-F5344CB8AC3E}">
        <p14:creationId xmlns:p14="http://schemas.microsoft.com/office/powerpoint/2010/main" val="1417742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DBFA-8C15-920B-84ED-D6F6A46CB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with a large breast&#10;&#10;Description automatically generated">
            <a:extLst>
              <a:ext uri="{FF2B5EF4-FFF2-40B4-BE49-F238E27FC236}">
                <a16:creationId xmlns:a16="http://schemas.microsoft.com/office/drawing/2014/main" id="{9A4D9229-67A1-ED48-EB8E-80D6A1BDF4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1825625"/>
            <a:ext cx="4352925" cy="4352925"/>
          </a:xfrm>
        </p:spPr>
      </p:pic>
      <p:pic>
        <p:nvPicPr>
          <p:cNvPr id="8" name="Content Placeholder 7" descr="A person standing in a room&#10;&#10;Description automatically generated">
            <a:extLst>
              <a:ext uri="{FF2B5EF4-FFF2-40B4-BE49-F238E27FC236}">
                <a16:creationId xmlns:a16="http://schemas.microsoft.com/office/drawing/2014/main" id="{33F15FCE-1B53-D569-21A7-8546299699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1825625"/>
            <a:ext cx="4352925" cy="4352925"/>
          </a:xfrm>
        </p:spPr>
      </p:pic>
    </p:spTree>
    <p:extLst>
      <p:ext uri="{BB962C8B-B14F-4D97-AF65-F5344CB8AC3E}">
        <p14:creationId xmlns:p14="http://schemas.microsoft.com/office/powerpoint/2010/main" val="486625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356F-9F50-8A5A-81C5-B3BDB0032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with a large breast&#10;&#10;Description automatically generated">
            <a:extLst>
              <a:ext uri="{FF2B5EF4-FFF2-40B4-BE49-F238E27FC236}">
                <a16:creationId xmlns:a16="http://schemas.microsoft.com/office/drawing/2014/main" id="{CA5B5308-213B-5C0E-AF27-CFB954E257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1825625"/>
            <a:ext cx="4352925" cy="4352925"/>
          </a:xfrm>
        </p:spPr>
      </p:pic>
      <p:pic>
        <p:nvPicPr>
          <p:cNvPr id="8" name="Content Placeholder 7" descr="A person with a large breast&#10;&#10;Description automatically generated">
            <a:extLst>
              <a:ext uri="{FF2B5EF4-FFF2-40B4-BE49-F238E27FC236}">
                <a16:creationId xmlns:a16="http://schemas.microsoft.com/office/drawing/2014/main" id="{D6E3A538-B486-9498-C22D-B12070E8D7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1825625"/>
            <a:ext cx="4352925" cy="4352925"/>
          </a:xfrm>
        </p:spPr>
      </p:pic>
    </p:spTree>
    <p:extLst>
      <p:ext uri="{BB962C8B-B14F-4D97-AF65-F5344CB8AC3E}">
        <p14:creationId xmlns:p14="http://schemas.microsoft.com/office/powerpoint/2010/main" val="2313978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4DE6AF-DE05-74AE-4399-8DEB23038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12.20.2024 (dos 7.25.2024)</a:t>
            </a:r>
          </a:p>
        </p:txBody>
      </p:sp>
      <p:pic>
        <p:nvPicPr>
          <p:cNvPr id="8" name="Content Placeholder 7" descr="A person with tattoos and a mask&#10;&#10;Description automatically generated">
            <a:extLst>
              <a:ext uri="{FF2B5EF4-FFF2-40B4-BE49-F238E27FC236}">
                <a16:creationId xmlns:a16="http://schemas.microsoft.com/office/drawing/2014/main" id="{64D80512-8FB1-BAFA-5360-CB2B69ADD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1825625"/>
            <a:ext cx="4352925" cy="4352925"/>
          </a:xfrm>
        </p:spPr>
      </p:pic>
    </p:spTree>
    <p:extLst>
      <p:ext uri="{BB962C8B-B14F-4D97-AF65-F5344CB8AC3E}">
        <p14:creationId xmlns:p14="http://schemas.microsoft.com/office/powerpoint/2010/main" val="3228236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33</Words>
  <Application>Microsoft Office PowerPoint</Application>
  <PresentationFormat>Widescreen</PresentationFormat>
  <Paragraphs>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Breast reduction internal bra</vt:lpstr>
      <vt:lpstr>6.7.2024</vt:lpstr>
      <vt:lpstr>PowerPoint Presentation</vt:lpstr>
      <vt:lpstr>PowerPoint Presentation</vt:lpstr>
      <vt:lpstr>PowerPoint Presentation</vt:lpstr>
      <vt:lpstr>8.9.2025, 2 wks po</vt:lpstr>
      <vt:lpstr>PowerPoint Presentation</vt:lpstr>
      <vt:lpstr>PowerPoint Presentation</vt:lpstr>
      <vt:lpstr>12.20.2024 (dos 7.25.2024)</vt:lpstr>
      <vt:lpstr>PowerPoint Presentation</vt:lpstr>
      <vt:lpstr>PowerPoint Presentation</vt:lpstr>
      <vt:lpstr>8.9.2025   12.20.2024 (dos 7.25.2024)</vt:lpstr>
      <vt:lpstr>PowerPoint Presentation</vt:lpstr>
      <vt:lpstr>6.7.2024  12.20.2024 (dos 7.25.2024)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 Shteynberg</dc:creator>
  <cp:lastModifiedBy>Aleksandr Shteynberg</cp:lastModifiedBy>
  <cp:revision>4</cp:revision>
  <dcterms:created xsi:type="dcterms:W3CDTF">2024-06-21T16:30:15Z</dcterms:created>
  <dcterms:modified xsi:type="dcterms:W3CDTF">2025-01-06T04:58:45Z</dcterms:modified>
</cp:coreProperties>
</file>