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9" r:id="rId5"/>
    <p:sldId id="258" r:id="rId6"/>
    <p:sldId id="260" r:id="rId7"/>
    <p:sldId id="261" r:id="rId8"/>
    <p:sldId id="262" r:id="rId9"/>
    <p:sldId id="263" r:id="rId10"/>
    <p:sldId id="264" r:id="rId1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0427-1D6F-F1DF-298F-01F779456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0C7FA-CDDC-EE60-1063-677A97D5F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0A173-3CE8-00B0-6AE2-20FA005A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C119A-9624-E74F-F189-26A8A67A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3C5F5-ED8F-2418-4602-29C27664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4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2D790-8D50-8F7D-B2DA-16D2AEFF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521A0-6AB7-7053-3A73-C6F463583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8FFE9-17AF-F1D2-D450-0FCCB8CBB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4300-DFDE-869F-EB50-12F9786F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9B617-05AA-BEC4-7BCB-A4FF5EAD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D96371-108E-0482-A58C-1087E10A2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1CADE-9074-7B38-3873-75162E1B3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10E0B-5644-B231-6C65-7CAA98FD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6D146-480E-5299-7DC7-916248CD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30C4F-0C55-E1E6-2144-D7690EE5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3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B7D17-BA4E-11EC-1228-B6DEC98C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3CFC2-8D0C-11E4-64E4-BD7C6F7E7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9AE6-A490-DAA7-D98F-C30F5DB9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0A01A-81F4-43D5-EEB2-78CC78EA3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AAB0E-3B9A-1B1E-1C22-7D98D4ED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0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77DA-6D0B-FF74-9F56-A6C4CD76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A0B35-6BC1-6AD1-4DD3-0460460E4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01CAD-A143-815B-F834-2502CD55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996BF-F733-01CD-9DC6-FAB553DE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5875C-DCAC-B989-087B-B180EF52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1754B-BEF7-4FE8-A61D-11E931D5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79EF0-2BDF-7F1D-C075-DB6B3DAD8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80F44-EF9A-C0B5-0F82-EE9D85A81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D3DBE-6C49-5927-5573-FDBF5430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5C3C3-8D9F-5129-F2FB-159D7B31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650A4-BC5E-9678-8A06-414B30EC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14CC-891A-9964-F18C-20DC0E2D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4E7A8-DA6E-38AB-2337-B4448FAC8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4482E-11F2-2DE2-CACF-3DB572866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80263F-26C4-4ED1-1EAB-DCC295093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D9B936-74A7-D54E-E137-3DDC6AC6C6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DB7FA6-D708-FE49-CE73-586DDF4C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C23180-07F5-AF7E-D5BB-3834D903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E2BAF7-B8CA-862A-C44A-E6262005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3CD4-664E-048C-1FA8-8B290C2B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8830A-6B67-5190-DB81-494B1174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6F83C-0923-FCC9-1705-89FCDD0D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54787-5493-D377-E12C-EC7DAE9D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3EDD37-5DEA-30DC-7A6C-F1ED7E85E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50E24-34BA-3295-8484-9F314A68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56ECF-A093-EEC2-3558-4F173925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A81C3-9AE2-358B-F849-20738D56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1FB42-D6FE-86C5-71B8-5B7C29144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19AF9-3424-5647-4EE2-9DC0086B4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8F048-F27E-BD94-BC35-990207F02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0356B-2B5F-C303-039D-54FF03FA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A2618-49C1-7353-1CAD-8305002C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2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F2F9-393F-0765-B338-5E405A38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4E75E-478C-F0C4-987F-D145AD8F3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79F24-F2BB-39FD-181C-57474A8CF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71374-6CEC-B870-0580-202C8AA9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71666-6728-CF2C-E514-E0D2C286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D65CF-63B4-FF24-FBFA-1EAF82A3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5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D50C53-2943-2AB6-2A03-1E75A950F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BCBEE-CC22-9D6E-BC22-D099BE871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FACFA-807D-6A63-27E9-CAA41BFE6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4590CA-1A74-44EB-9F27-D7490313328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BA43B-BC8D-FF08-BEA4-3810C5D12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9A4EE-CF90-DA43-47D0-51DC0F8FA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F8D72C-39E9-45C8-8FD3-97E788B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3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746D-56E5-7808-0491-EC5CE0499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Abd wall recon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E3A6E-B973-80BA-778E-AA0EE8442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Tonia-Rae Phipps</a:t>
            </a:r>
          </a:p>
        </p:txBody>
      </p:sp>
    </p:spTree>
    <p:extLst>
      <p:ext uri="{BB962C8B-B14F-4D97-AF65-F5344CB8AC3E}">
        <p14:creationId xmlns:p14="http://schemas.microsoft.com/office/powerpoint/2010/main" val="164116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FC0C-18CA-11E9-0280-1AD8990A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2682-AF2E-6894-7534-3F9FE85869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BE684-3244-620F-1241-83DC9FFBF8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BBB0-A760-6E8B-7A04-0EDDAC17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4.19.2024</a:t>
            </a:r>
          </a:p>
        </p:txBody>
      </p:sp>
      <p:pic>
        <p:nvPicPr>
          <p:cNvPr id="5" name="Content Placeholder 4" descr="A person with tattoos on her chest&#10;&#10;Description automatically generated">
            <a:extLst>
              <a:ext uri="{FF2B5EF4-FFF2-40B4-BE49-F238E27FC236}">
                <a16:creationId xmlns:a16="http://schemas.microsoft.com/office/drawing/2014/main" id="{C2AB2B41-CD69-19A8-3A76-1A6FFBAAB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7" t="8691" r="25267" b="11774"/>
          <a:stretch/>
        </p:blipFill>
        <p:spPr>
          <a:xfrm rot="5400000">
            <a:off x="3594848" y="1071658"/>
            <a:ext cx="5002304" cy="5118100"/>
          </a:xfrm>
        </p:spPr>
      </p:pic>
    </p:spTree>
    <p:extLst>
      <p:ext uri="{BB962C8B-B14F-4D97-AF65-F5344CB8AC3E}">
        <p14:creationId xmlns:p14="http://schemas.microsoft.com/office/powerpoint/2010/main" val="374468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4EC56-4EB9-8D32-8AF0-2A1C31B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381"/>
          </a:xfrm>
        </p:spPr>
        <p:txBody>
          <a:bodyPr>
            <a:normAutofit fontScale="90000"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4" name="20240419_130020">
            <a:hlinkClick r:id="" action="ppaction://media"/>
            <a:extLst>
              <a:ext uri="{FF2B5EF4-FFF2-40B4-BE49-F238E27FC236}">
                <a16:creationId xmlns:a16="http://schemas.microsoft.com/office/drawing/2014/main" id="{4D315692-9E6F-BCCC-6301-4136638D6B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6849" b="23287"/>
          <a:stretch/>
        </p:blipFill>
        <p:spPr>
          <a:xfrm>
            <a:off x="4773053" y="2635623"/>
            <a:ext cx="2054225" cy="1734671"/>
          </a:xfrm>
        </p:spPr>
      </p:pic>
    </p:spTree>
    <p:extLst>
      <p:ext uri="{BB962C8B-B14F-4D97-AF65-F5344CB8AC3E}">
        <p14:creationId xmlns:p14="http://schemas.microsoft.com/office/powerpoint/2010/main" val="20949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3911-2DC7-B8BD-5E43-A7520251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4122"/>
          </a:xfrm>
        </p:spPr>
        <p:txBody>
          <a:bodyPr>
            <a:normAutofit fontScale="90000"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5" name="Content Placeholder 4" descr="A close up of a person's chest&#10;&#10;Description automatically generated">
            <a:extLst>
              <a:ext uri="{FF2B5EF4-FFF2-40B4-BE49-F238E27FC236}">
                <a16:creationId xmlns:a16="http://schemas.microsoft.com/office/drawing/2014/main" id="{880EDF40-26BF-2F0A-E6D6-9C08F1D5C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7" t="10553" r="27770"/>
          <a:stretch/>
        </p:blipFill>
        <p:spPr>
          <a:xfrm rot="5400000">
            <a:off x="4610100" y="2065871"/>
            <a:ext cx="2971800" cy="3465850"/>
          </a:xfrm>
        </p:spPr>
      </p:pic>
    </p:spTree>
    <p:extLst>
      <p:ext uri="{BB962C8B-B14F-4D97-AF65-F5344CB8AC3E}">
        <p14:creationId xmlns:p14="http://schemas.microsoft.com/office/powerpoint/2010/main" val="1755165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031F-BFF8-E078-09EB-41318564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4122"/>
          </a:xfrm>
        </p:spPr>
        <p:txBody>
          <a:bodyPr>
            <a:normAutofit fontScale="90000"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5" name="Content Placeholder 4" descr="A close up of a person's buttocks&#10;&#10;Description automatically generated">
            <a:extLst>
              <a:ext uri="{FF2B5EF4-FFF2-40B4-BE49-F238E27FC236}">
                <a16:creationId xmlns:a16="http://schemas.microsoft.com/office/drawing/2014/main" id="{7230DD8E-2C54-0FF7-4876-F50A0AE2B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4" t="4200" r="30197" b="16697"/>
          <a:stretch/>
        </p:blipFill>
        <p:spPr>
          <a:xfrm rot="5400000">
            <a:off x="4338658" y="1699075"/>
            <a:ext cx="2631660" cy="3348318"/>
          </a:xfrm>
        </p:spPr>
      </p:pic>
    </p:spTree>
    <p:extLst>
      <p:ext uri="{BB962C8B-B14F-4D97-AF65-F5344CB8AC3E}">
        <p14:creationId xmlns:p14="http://schemas.microsoft.com/office/powerpoint/2010/main" val="145951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B4F81-58BA-BAA2-EF34-9F251C879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5146"/>
          </a:xfrm>
        </p:spPr>
        <p:txBody>
          <a:bodyPr>
            <a:normAutofit fontScale="90000"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6" name="Content Placeholder 5" descr="A person's legs with tattoos&#10;&#10;Description automatically generated">
            <a:extLst>
              <a:ext uri="{FF2B5EF4-FFF2-40B4-BE49-F238E27FC236}">
                <a16:creationId xmlns:a16="http://schemas.microsoft.com/office/drawing/2014/main" id="{4373A5CB-4BD1-4E16-4AB6-87E5E9D07D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3" r="19918"/>
          <a:stretch/>
        </p:blipFill>
        <p:spPr>
          <a:xfrm rot="5400000">
            <a:off x="2649073" y="2600776"/>
            <a:ext cx="1882585" cy="2059866"/>
          </a:xfrm>
        </p:spPr>
      </p:pic>
      <p:pic>
        <p:nvPicPr>
          <p:cNvPr id="8" name="Content Placeholder 7" descr="A person with tattoos on their arm&#10;&#10;Description automatically generated">
            <a:extLst>
              <a:ext uri="{FF2B5EF4-FFF2-40B4-BE49-F238E27FC236}">
                <a16:creationId xmlns:a16="http://schemas.microsoft.com/office/drawing/2014/main" id="{9D2F90A9-9401-9057-3652-6BA5DDB8C0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2" r="10649"/>
          <a:stretch/>
        </p:blipFill>
        <p:spPr>
          <a:xfrm rot="5400000">
            <a:off x="7821707" y="2600777"/>
            <a:ext cx="1882587" cy="2059866"/>
          </a:xfrm>
        </p:spPr>
      </p:pic>
    </p:spTree>
    <p:extLst>
      <p:ext uri="{BB962C8B-B14F-4D97-AF65-F5344CB8AC3E}">
        <p14:creationId xmlns:p14="http://schemas.microsoft.com/office/powerpoint/2010/main" val="320410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C2AD-129F-EA1E-FECF-96C41506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757"/>
          </a:xfrm>
        </p:spPr>
        <p:txBody>
          <a:bodyPr>
            <a:normAutofit fontScale="90000"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6" name="Content Placeholder 5" descr="A person with tattoos on her arm&#10;&#10;Description automatically generated">
            <a:extLst>
              <a:ext uri="{FF2B5EF4-FFF2-40B4-BE49-F238E27FC236}">
                <a16:creationId xmlns:a16="http://schemas.microsoft.com/office/drawing/2014/main" id="{227DE514-00AF-1940-6E97-96E674A6DF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6" t="14240" r="27614" b="14854"/>
          <a:stretch/>
        </p:blipFill>
        <p:spPr>
          <a:xfrm rot="5400000">
            <a:off x="2353861" y="2137458"/>
            <a:ext cx="3160056" cy="3161307"/>
          </a:xfrm>
        </p:spPr>
      </p:pic>
      <p:pic>
        <p:nvPicPr>
          <p:cNvPr id="8" name="Content Placeholder 7" descr="A person with a tattoo on her arm&#10;&#10;Description automatically generated">
            <a:extLst>
              <a:ext uri="{FF2B5EF4-FFF2-40B4-BE49-F238E27FC236}">
                <a16:creationId xmlns:a16="http://schemas.microsoft.com/office/drawing/2014/main" id="{787229B8-06B0-C56A-A194-6B0DA3CA4D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4" t="12391" r="25237" b="9925"/>
          <a:stretch/>
        </p:blipFill>
        <p:spPr>
          <a:xfrm rot="5400000">
            <a:off x="7180909" y="2121467"/>
            <a:ext cx="3430313" cy="3463544"/>
          </a:xfrm>
        </p:spPr>
      </p:pic>
    </p:spTree>
    <p:extLst>
      <p:ext uri="{BB962C8B-B14F-4D97-AF65-F5344CB8AC3E}">
        <p14:creationId xmlns:p14="http://schemas.microsoft.com/office/powerpoint/2010/main" val="418126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0696-D27E-4E39-B155-98DD66E6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9682"/>
          </a:xfrm>
        </p:spPr>
        <p:txBody>
          <a:bodyPr>
            <a:normAutofit fontScale="90000"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6" name="Content Placeholder 5" descr="A person with tattoos on their arm&#10;&#10;Description automatically generated">
            <a:extLst>
              <a:ext uri="{FF2B5EF4-FFF2-40B4-BE49-F238E27FC236}">
                <a16:creationId xmlns:a16="http://schemas.microsoft.com/office/drawing/2014/main" id="{C686247D-6D2D-A5D1-9D02-AFA541CD45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6" t="60" r="22028" b="4992"/>
          <a:stretch/>
        </p:blipFill>
        <p:spPr>
          <a:xfrm rot="5400000">
            <a:off x="2203276" y="1792742"/>
            <a:ext cx="2606486" cy="4157781"/>
          </a:xfrm>
        </p:spPr>
      </p:pic>
      <p:pic>
        <p:nvPicPr>
          <p:cNvPr id="8" name="Content Placeholder 7" descr="A person with a tattoo on her arm&#10;&#10;Description automatically generated">
            <a:extLst>
              <a:ext uri="{FF2B5EF4-FFF2-40B4-BE49-F238E27FC236}">
                <a16:creationId xmlns:a16="http://schemas.microsoft.com/office/drawing/2014/main" id="{4CE43189-0DC2-2ABD-445E-8D67FE729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4" t="-1789" r="24602" b="61"/>
          <a:stretch/>
        </p:blipFill>
        <p:spPr>
          <a:xfrm rot="5400000">
            <a:off x="7768266" y="1644252"/>
            <a:ext cx="2716306" cy="4454761"/>
          </a:xfrm>
        </p:spPr>
      </p:pic>
    </p:spTree>
    <p:extLst>
      <p:ext uri="{BB962C8B-B14F-4D97-AF65-F5344CB8AC3E}">
        <p14:creationId xmlns:p14="http://schemas.microsoft.com/office/powerpoint/2010/main" val="268152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6DDA-E49F-D9A7-C37B-8AB5B1B1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51D33-F0E2-A692-C3D3-F3903D11A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F3CF6-6397-4C16-69E6-4A073F5D0D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97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</Words>
  <Application>Microsoft Office PowerPoint</Application>
  <PresentationFormat>Widescreen</PresentationFormat>
  <Paragraphs>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Abd wall recon</vt:lpstr>
      <vt:lpstr>4.19.2024</vt:lpstr>
      <vt:lpstr>.</vt:lpstr>
      <vt:lpstr>.</vt:lpstr>
      <vt:lpstr>.</vt:lpstr>
      <vt:lpstr>.</vt:lpstr>
      <vt:lpstr>.</vt:lpstr>
      <vt:lpstr>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 Shteynberg</dc:creator>
  <cp:lastModifiedBy>Alex</cp:lastModifiedBy>
  <cp:revision>3</cp:revision>
  <cp:lastPrinted>2024-07-10T21:02:57Z</cp:lastPrinted>
  <dcterms:created xsi:type="dcterms:W3CDTF">2024-07-10T20:56:06Z</dcterms:created>
  <dcterms:modified xsi:type="dcterms:W3CDTF">2024-11-05T15:11:12Z</dcterms:modified>
</cp:coreProperties>
</file>